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14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9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2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87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52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0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1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48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2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6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0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DB948-35E2-4817-AE98-CA0411B197CB}" type="datetimeFigureOut">
              <a:rPr lang="en-US" smtClean="0"/>
              <a:t>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51F76-1C54-481C-B7E5-1FB2FF0BA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2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40906-AFEA-4801-B52F-F8B802C8A9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34F8F7-3B18-4B85-A0F4-9A57D45D10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Diagram, timeline&#10;&#10;Description automatically generated">
            <a:extLst>
              <a:ext uri="{FF2B5EF4-FFF2-40B4-BE49-F238E27FC236}">
                <a16:creationId xmlns:a16="http://schemas.microsoft.com/office/drawing/2014/main" id="{840258F6-612A-4D3B-ACF8-C6B95B01EE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604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JABESH EMMANUEL M. AMADOR</dc:creator>
  <cp:lastModifiedBy>JABESH EMMANUEL M. AMADOR</cp:lastModifiedBy>
  <cp:revision>1</cp:revision>
  <dcterms:created xsi:type="dcterms:W3CDTF">2021-06-06T12:10:33Z</dcterms:created>
  <dcterms:modified xsi:type="dcterms:W3CDTF">2021-06-06T12:12:27Z</dcterms:modified>
</cp:coreProperties>
</file>